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Size, Shape, Location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6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0"/>
            <a:ext cx="6281873" cy="6858000"/>
          </a:xfrm>
        </p:spPr>
        <p:txBody>
          <a:bodyPr>
            <a:noAutofit/>
          </a:bodyPr>
          <a:lstStyle/>
          <a:p>
            <a:r>
              <a:rPr lang="en-US" sz="2800" dirty="0"/>
              <a:t>Larger State</a:t>
            </a:r>
          </a:p>
          <a:p>
            <a:pPr lvl="1"/>
            <a:r>
              <a:rPr lang="en-US" sz="2400" b="1" u="sng" dirty="0"/>
              <a:t>Advantages</a:t>
            </a:r>
            <a:r>
              <a:rPr lang="en-US" sz="2400" dirty="0"/>
              <a:t>: More space which means more resources, power, population, and more independent</a:t>
            </a:r>
          </a:p>
          <a:p>
            <a:pPr lvl="1"/>
            <a:r>
              <a:rPr lang="en-US" sz="2400" b="1" u="sng" dirty="0"/>
              <a:t>Disadvantages</a:t>
            </a:r>
            <a:r>
              <a:rPr lang="en-US" sz="2400" dirty="0"/>
              <a:t>: Managing country is difficult. Harder to control and defend</a:t>
            </a:r>
          </a:p>
          <a:p>
            <a:r>
              <a:rPr lang="en-US" sz="2800" dirty="0"/>
              <a:t>Smaller State</a:t>
            </a:r>
          </a:p>
          <a:p>
            <a:pPr lvl="1"/>
            <a:r>
              <a:rPr lang="en-US" sz="2400" b="1" u="sng" dirty="0"/>
              <a:t>Advantages</a:t>
            </a:r>
            <a:r>
              <a:rPr lang="en-US" sz="2400" dirty="0"/>
              <a:t>: </a:t>
            </a:r>
            <a:r>
              <a:rPr lang="en-US" sz="2000" dirty="0"/>
              <a:t>Easier to defend with smaller borders. Also easier to manage small country</a:t>
            </a:r>
          </a:p>
          <a:p>
            <a:pPr lvl="1"/>
            <a:r>
              <a:rPr lang="en-US" sz="2400" b="1" u="sng" dirty="0"/>
              <a:t>Disadvantages</a:t>
            </a:r>
            <a:r>
              <a:rPr lang="en-US" sz="2400" dirty="0"/>
              <a:t>: R</a:t>
            </a:r>
            <a:r>
              <a:rPr lang="en-US" sz="2000" dirty="0"/>
              <a:t>ely on neighbors. Limited resources and a small population can hurt its economy</a:t>
            </a:r>
          </a:p>
        </p:txBody>
      </p:sp>
    </p:spTree>
    <p:extLst>
      <p:ext uri="{BB962C8B-B14F-4D97-AF65-F5344CB8AC3E}">
        <p14:creationId xmlns:p14="http://schemas.microsoft.com/office/powerpoint/2010/main" val="175724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Compact</a:t>
            </a:r>
          </a:p>
          <a:p>
            <a:pPr lvl="1"/>
            <a:r>
              <a:rPr lang="en-US" sz="2400" b="1" u="sng" dirty="0"/>
              <a:t>Advantages</a:t>
            </a:r>
            <a:r>
              <a:rPr lang="en-US" sz="2400" dirty="0"/>
              <a:t>: Usually small countries. Easy to manage and defend</a:t>
            </a:r>
          </a:p>
          <a:p>
            <a:pPr lvl="1"/>
            <a:r>
              <a:rPr lang="en-US" sz="2400" b="1" u="sng" dirty="0"/>
              <a:t>Disadvantages</a:t>
            </a:r>
            <a:r>
              <a:rPr lang="en-US" sz="2400" dirty="0"/>
              <a:t>: Not many resources or power due to size</a:t>
            </a:r>
          </a:p>
          <a:p>
            <a:r>
              <a:rPr lang="en-US" sz="2800" dirty="0"/>
              <a:t>Elongated</a:t>
            </a:r>
          </a:p>
          <a:p>
            <a:pPr lvl="1"/>
            <a:r>
              <a:rPr lang="en-US" sz="2400" b="1" u="sng" dirty="0"/>
              <a:t>Advantages</a:t>
            </a:r>
            <a:r>
              <a:rPr lang="en-US" sz="2400" dirty="0"/>
              <a:t>: Usually more access to coastlines and resources</a:t>
            </a:r>
          </a:p>
          <a:p>
            <a:pPr lvl="1"/>
            <a:r>
              <a:rPr lang="en-US" sz="2400" b="1" u="sng" dirty="0"/>
              <a:t>Disadvantages</a:t>
            </a:r>
            <a:r>
              <a:rPr lang="en-US" sz="2400" dirty="0"/>
              <a:t>: Difficult to travel, manage, and defend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1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Landlocked</a:t>
            </a:r>
          </a:p>
          <a:p>
            <a:pPr lvl="1"/>
            <a:r>
              <a:rPr lang="en-US" sz="2400" b="1" u="sng" dirty="0"/>
              <a:t>Advantages</a:t>
            </a:r>
            <a:r>
              <a:rPr lang="en-US" sz="2400" dirty="0"/>
              <a:t>: Easy to defend</a:t>
            </a:r>
          </a:p>
          <a:p>
            <a:pPr lvl="1"/>
            <a:r>
              <a:rPr lang="en-US" sz="2400" b="1" u="sng" dirty="0"/>
              <a:t>Disadvantages</a:t>
            </a:r>
            <a:r>
              <a:rPr lang="en-US" sz="2400" dirty="0"/>
              <a:t>: Must go through other states in order to trade and travel by sea</a:t>
            </a:r>
          </a:p>
          <a:p>
            <a:r>
              <a:rPr lang="en-US" sz="2800" dirty="0"/>
              <a:t>Perforated</a:t>
            </a:r>
          </a:p>
          <a:p>
            <a:pPr lvl="1"/>
            <a:r>
              <a:rPr lang="en-US" sz="2400" b="1" u="sng" dirty="0"/>
              <a:t>Advantages</a:t>
            </a:r>
            <a:r>
              <a:rPr lang="en-US" sz="2400" dirty="0"/>
              <a:t>: Can be allies and work together with enclave</a:t>
            </a:r>
          </a:p>
          <a:p>
            <a:pPr lvl="1"/>
            <a:r>
              <a:rPr lang="en-US" sz="2400" b="1" u="sng" dirty="0"/>
              <a:t>Disadvantages</a:t>
            </a:r>
            <a:r>
              <a:rPr lang="en-US" sz="2400" dirty="0"/>
              <a:t>: High tensions between perforated state and enclave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3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Prorupted</a:t>
            </a:r>
            <a:endParaRPr lang="en-US" sz="2800" dirty="0"/>
          </a:p>
          <a:p>
            <a:pPr lvl="1"/>
            <a:r>
              <a:rPr lang="en-US" sz="2400" b="1" u="sng" dirty="0"/>
              <a:t>Advantages</a:t>
            </a:r>
            <a:r>
              <a:rPr lang="en-US" sz="2400" dirty="0"/>
              <a:t>: Extension gives a state more land and resources</a:t>
            </a:r>
          </a:p>
          <a:p>
            <a:pPr lvl="1"/>
            <a:r>
              <a:rPr lang="en-US" sz="2400" b="1" u="sng" dirty="0"/>
              <a:t>Disadvantages</a:t>
            </a:r>
            <a:r>
              <a:rPr lang="en-US" sz="2400" dirty="0"/>
              <a:t>: Extension is harder to manage and defend</a:t>
            </a:r>
          </a:p>
          <a:p>
            <a:r>
              <a:rPr lang="en-US" sz="2800" dirty="0"/>
              <a:t>Fragmented</a:t>
            </a:r>
          </a:p>
          <a:p>
            <a:pPr lvl="1"/>
            <a:r>
              <a:rPr lang="en-US" sz="2400" b="1" u="sng" dirty="0"/>
              <a:t>Advantages</a:t>
            </a:r>
            <a:r>
              <a:rPr lang="en-US" sz="2400" dirty="0"/>
              <a:t>: More resources and space for a state</a:t>
            </a:r>
          </a:p>
          <a:p>
            <a:pPr lvl="1"/>
            <a:r>
              <a:rPr lang="en-US" sz="2400" b="1" u="sng" dirty="0"/>
              <a:t>Disadvantages</a:t>
            </a:r>
            <a:r>
              <a:rPr lang="en-US" sz="2400" dirty="0"/>
              <a:t>: Harder to manage, govern, and defend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7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296091"/>
            <a:ext cx="6281873" cy="5755717"/>
          </a:xfrm>
        </p:spPr>
        <p:txBody>
          <a:bodyPr>
            <a:normAutofit/>
          </a:bodyPr>
          <a:lstStyle/>
          <a:p>
            <a:r>
              <a:rPr lang="en-US" sz="2800" dirty="0"/>
              <a:t>Enclave</a:t>
            </a:r>
          </a:p>
          <a:p>
            <a:pPr lvl="1"/>
            <a:r>
              <a:rPr lang="en-US" sz="2400" b="1" u="sng" dirty="0"/>
              <a:t>Advantages</a:t>
            </a:r>
            <a:r>
              <a:rPr lang="en-US" sz="2400" dirty="0"/>
              <a:t>: Easy to defend inside perforated state</a:t>
            </a:r>
          </a:p>
          <a:p>
            <a:pPr lvl="1"/>
            <a:r>
              <a:rPr lang="en-US" sz="2400" b="1" u="sng" dirty="0"/>
              <a:t>Disadvantages</a:t>
            </a:r>
            <a:r>
              <a:rPr lang="en-US" sz="2400" dirty="0"/>
              <a:t>: Dependent solely on perforated state</a:t>
            </a:r>
          </a:p>
          <a:p>
            <a:r>
              <a:rPr lang="en-US" sz="2800" dirty="0"/>
              <a:t>Exclave</a:t>
            </a:r>
          </a:p>
          <a:p>
            <a:pPr lvl="1"/>
            <a:r>
              <a:rPr lang="en-US" sz="2400" b="1" u="sng" dirty="0"/>
              <a:t>Advantages</a:t>
            </a:r>
            <a:r>
              <a:rPr lang="en-US" sz="2400" dirty="0"/>
              <a:t>: Allows a main state to have more territory</a:t>
            </a:r>
          </a:p>
          <a:p>
            <a:pPr lvl="1"/>
            <a:r>
              <a:rPr lang="en-US" sz="2400" b="1" u="sng" dirty="0"/>
              <a:t>Disadvantages</a:t>
            </a:r>
            <a:r>
              <a:rPr lang="en-US" sz="2400" dirty="0"/>
              <a:t>: Difficult for main state to defend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994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165463"/>
            <a:ext cx="6281873" cy="5886345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Deserts</a:t>
            </a:r>
          </a:p>
          <a:p>
            <a:pPr lvl="1"/>
            <a:r>
              <a:rPr lang="en-US" sz="2200" b="1" u="sng" dirty="0"/>
              <a:t>Advantages</a:t>
            </a:r>
            <a:r>
              <a:rPr lang="en-US" sz="2200" dirty="0"/>
              <a:t>: Natural barrier of defense for a state</a:t>
            </a:r>
          </a:p>
          <a:p>
            <a:pPr lvl="1"/>
            <a:r>
              <a:rPr lang="en-US" sz="2200" b="1" u="sng" dirty="0"/>
              <a:t>Disadvantages</a:t>
            </a:r>
            <a:r>
              <a:rPr lang="en-US" sz="2200" dirty="0"/>
              <a:t>: Hard to travel through and use</a:t>
            </a:r>
          </a:p>
          <a:p>
            <a:r>
              <a:rPr lang="en-US" sz="2600" dirty="0"/>
              <a:t>Mountains</a:t>
            </a:r>
          </a:p>
          <a:p>
            <a:pPr lvl="1"/>
            <a:r>
              <a:rPr lang="en-US" sz="2200" b="1" u="sng" dirty="0"/>
              <a:t>Advantages</a:t>
            </a:r>
            <a:r>
              <a:rPr lang="en-US" sz="2200" dirty="0"/>
              <a:t>: Permanent and difficult to cross</a:t>
            </a:r>
          </a:p>
          <a:p>
            <a:pPr lvl="1"/>
            <a:r>
              <a:rPr lang="en-US" sz="2200" b="1" u="sng" dirty="0"/>
              <a:t>Disadvantages</a:t>
            </a:r>
            <a:r>
              <a:rPr lang="en-US" sz="2200" dirty="0"/>
              <a:t>: Boundaries between states not clear</a:t>
            </a:r>
          </a:p>
          <a:p>
            <a:r>
              <a:rPr lang="en-US" sz="2600" dirty="0"/>
              <a:t>Islands/Coastlines</a:t>
            </a:r>
          </a:p>
          <a:p>
            <a:pPr lvl="1"/>
            <a:r>
              <a:rPr lang="en-US" sz="2200" b="1" u="sng" dirty="0"/>
              <a:t>Advantages</a:t>
            </a:r>
            <a:r>
              <a:rPr lang="en-US" sz="2200" dirty="0"/>
              <a:t>: Access to coastlines for trade and travel</a:t>
            </a:r>
          </a:p>
          <a:p>
            <a:pPr lvl="1"/>
            <a:r>
              <a:rPr lang="en-US" sz="2200" b="1" u="sng" dirty="0"/>
              <a:t>Disadvantages</a:t>
            </a:r>
            <a:r>
              <a:rPr lang="en-US" sz="2200" dirty="0"/>
              <a:t>: Natural disasters a common problem</a:t>
            </a:r>
            <a:endParaRPr lang="en-US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94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323</TotalTime>
  <Words>284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Atlas</vt:lpstr>
      <vt:lpstr>Size, Shape, Location</vt:lpstr>
      <vt:lpstr>SIZE</vt:lpstr>
      <vt:lpstr>Shapes</vt:lpstr>
      <vt:lpstr>Shapes</vt:lpstr>
      <vt:lpstr>Shapes</vt:lpstr>
      <vt:lpstr>Shapes</vt:lpstr>
      <vt:lpstr>Location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Size, Shape, Location</dc:title>
  <dc:creator>Sean Kurkjian</dc:creator>
  <cp:lastModifiedBy>John Burgess</cp:lastModifiedBy>
  <cp:revision>8</cp:revision>
  <dcterms:created xsi:type="dcterms:W3CDTF">2019-03-06T12:49:53Z</dcterms:created>
  <dcterms:modified xsi:type="dcterms:W3CDTF">2019-09-17T19:20:56Z</dcterms:modified>
</cp:coreProperties>
</file>